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562850" cy="10688638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80" autoAdjust="0"/>
    <p:restoredTop sz="94686" autoAdjust="0"/>
  </p:normalViewPr>
  <p:slideViewPr>
    <p:cSldViewPr snapToGrid="0" snapToObjects="1">
      <p:cViewPr>
        <p:scale>
          <a:sx n="81" d="100"/>
          <a:sy n="81" d="100"/>
        </p:scale>
        <p:origin x="-1398" y="-72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D9090-7ABB-9D49-9BA1-BBAF0EF5B744}" type="datetimeFigureOut">
              <a:rPr lang="de-DE" smtClean="0"/>
              <a:t>17.06.2014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0DF4F-8314-E14B-97E8-DDFD3FA9396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7087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AD653-173C-3F4A-BE91-18E93CE71B5D}" type="datetimeFigureOut">
              <a:rPr lang="de-DE" smtClean="0"/>
              <a:t>17.06.2014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BD62C-EDC4-7442-954E-FA499BCD3BB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9939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2539727" y="5466946"/>
            <a:ext cx="4480201" cy="48402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/>
          </p:nvPr>
        </p:nvSpPr>
        <p:spPr>
          <a:xfrm>
            <a:off x="377827" y="1600363"/>
            <a:ext cx="6642101" cy="66992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400" b="1"/>
            </a:lvl1pPr>
            <a:lvl2pPr marL="0" indent="0">
              <a:defRPr sz="2000" b="1"/>
            </a:lvl2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2"/>
          </p:nvPr>
        </p:nvSpPr>
        <p:spPr>
          <a:xfrm>
            <a:off x="378143" y="3542281"/>
            <a:ext cx="1800225" cy="481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defRPr sz="1200"/>
            </a:lvl1pPr>
            <a:lvl2pPr marL="180000" indent="0">
              <a:spcBef>
                <a:spcPts val="0"/>
              </a:spcBef>
              <a:defRPr sz="1200"/>
            </a:lvl2pPr>
            <a:lvl3pPr marL="180000" indent="0">
              <a:spcBef>
                <a:spcPts val="0"/>
              </a:spcBef>
              <a:defRPr sz="1200"/>
            </a:lvl3pPr>
            <a:lvl4pPr marL="180000" indent="0">
              <a:spcBef>
                <a:spcPts val="0"/>
              </a:spcBef>
              <a:defRPr sz="1200"/>
            </a:lvl4pPr>
            <a:lvl5pPr marL="180000" indent="0">
              <a:spcBef>
                <a:spcPts val="0"/>
              </a:spcBef>
              <a:defRPr sz="1200"/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22" name="Bildplatzhalter 21"/>
          <p:cNvSpPr>
            <a:spLocks noGrp="1"/>
          </p:cNvSpPr>
          <p:nvPr>
            <p:ph type="pic" sz="quarter" idx="13"/>
          </p:nvPr>
        </p:nvSpPr>
        <p:spPr>
          <a:xfrm>
            <a:off x="377827" y="2449981"/>
            <a:ext cx="1800223" cy="9647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/>
          </a:p>
        </p:txBody>
      </p:sp>
      <p:sp>
        <p:nvSpPr>
          <p:cNvPr id="24" name="Bildplatzhalter 23"/>
          <p:cNvSpPr>
            <a:spLocks noGrp="1"/>
          </p:cNvSpPr>
          <p:nvPr>
            <p:ph type="pic" sz="quarter" idx="14"/>
          </p:nvPr>
        </p:nvSpPr>
        <p:spPr>
          <a:xfrm>
            <a:off x="2540003" y="2449513"/>
            <a:ext cx="4479925" cy="289083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/>
          </a:p>
        </p:txBody>
      </p:sp>
      <p:sp>
        <p:nvSpPr>
          <p:cNvPr id="25" name="Bildplatzhalter 23"/>
          <p:cNvSpPr>
            <a:spLocks noGrp="1"/>
          </p:cNvSpPr>
          <p:nvPr>
            <p:ph type="pic" sz="quarter" idx="15"/>
          </p:nvPr>
        </p:nvSpPr>
        <p:spPr>
          <a:xfrm>
            <a:off x="377825" y="8507219"/>
            <a:ext cx="1800225" cy="17999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4567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2539727" y="5466946"/>
            <a:ext cx="4480201" cy="48402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/>
          </p:nvPr>
        </p:nvSpPr>
        <p:spPr>
          <a:xfrm>
            <a:off x="377827" y="1600363"/>
            <a:ext cx="6642101" cy="66992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400" b="1"/>
            </a:lvl1pPr>
            <a:lvl2pPr marL="0" indent="0">
              <a:defRPr sz="2000" b="1"/>
            </a:lvl2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2"/>
          </p:nvPr>
        </p:nvSpPr>
        <p:spPr>
          <a:xfrm>
            <a:off x="378143" y="3542281"/>
            <a:ext cx="1800225" cy="481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defRPr sz="1200"/>
            </a:lvl1pPr>
            <a:lvl2pPr marL="180000" indent="0">
              <a:spcBef>
                <a:spcPts val="0"/>
              </a:spcBef>
              <a:defRPr sz="1200"/>
            </a:lvl2pPr>
            <a:lvl3pPr marL="180000" indent="0">
              <a:spcBef>
                <a:spcPts val="0"/>
              </a:spcBef>
              <a:defRPr sz="1200"/>
            </a:lvl3pPr>
            <a:lvl4pPr marL="180000" indent="0">
              <a:spcBef>
                <a:spcPts val="0"/>
              </a:spcBef>
              <a:defRPr sz="1200"/>
            </a:lvl4pPr>
            <a:lvl5pPr marL="180000" indent="0">
              <a:spcBef>
                <a:spcPts val="0"/>
              </a:spcBef>
              <a:defRPr sz="1200"/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22" name="Bildplatzhalter 21"/>
          <p:cNvSpPr>
            <a:spLocks noGrp="1"/>
          </p:cNvSpPr>
          <p:nvPr>
            <p:ph type="pic" sz="quarter" idx="13"/>
          </p:nvPr>
        </p:nvSpPr>
        <p:spPr>
          <a:xfrm>
            <a:off x="377827" y="2449981"/>
            <a:ext cx="1800223" cy="9647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/>
          </a:p>
        </p:txBody>
      </p:sp>
      <p:sp>
        <p:nvSpPr>
          <p:cNvPr id="24" name="Bildplatzhalter 23"/>
          <p:cNvSpPr>
            <a:spLocks noGrp="1"/>
          </p:cNvSpPr>
          <p:nvPr>
            <p:ph type="pic" sz="quarter" idx="14"/>
          </p:nvPr>
        </p:nvSpPr>
        <p:spPr>
          <a:xfrm>
            <a:off x="2540003" y="2449513"/>
            <a:ext cx="4479925" cy="289083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/>
          </a:p>
        </p:txBody>
      </p:sp>
      <p:sp>
        <p:nvSpPr>
          <p:cNvPr id="25" name="Bildplatzhalter 23"/>
          <p:cNvSpPr>
            <a:spLocks noGrp="1"/>
          </p:cNvSpPr>
          <p:nvPr>
            <p:ph type="pic" sz="quarter" idx="15"/>
          </p:nvPr>
        </p:nvSpPr>
        <p:spPr>
          <a:xfrm>
            <a:off x="377825" y="8507219"/>
            <a:ext cx="1800225" cy="17999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26101" y="973669"/>
            <a:ext cx="3846665" cy="321734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>
              <a:defRPr sz="2200" b="1" i="1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0383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2539727" y="1600364"/>
            <a:ext cx="4480201" cy="85215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Bildplatzhalter 12"/>
          <p:cNvSpPr>
            <a:spLocks noGrp="1"/>
          </p:cNvSpPr>
          <p:nvPr>
            <p:ph type="pic" sz="quarter" idx="14"/>
          </p:nvPr>
        </p:nvSpPr>
        <p:spPr>
          <a:xfrm>
            <a:off x="368300" y="1600200"/>
            <a:ext cx="1809843" cy="18001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Bildplatzhalter 12"/>
          <p:cNvSpPr>
            <a:spLocks noGrp="1"/>
          </p:cNvSpPr>
          <p:nvPr>
            <p:ph type="pic" sz="quarter" idx="15"/>
          </p:nvPr>
        </p:nvSpPr>
        <p:spPr>
          <a:xfrm>
            <a:off x="368300" y="3737549"/>
            <a:ext cx="1809843" cy="18001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Bildplatzhalter 12"/>
          <p:cNvSpPr>
            <a:spLocks noGrp="1"/>
          </p:cNvSpPr>
          <p:nvPr>
            <p:ph type="pic" sz="quarter" idx="16"/>
          </p:nvPr>
        </p:nvSpPr>
        <p:spPr>
          <a:xfrm>
            <a:off x="368300" y="5874734"/>
            <a:ext cx="1809843" cy="18001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9999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eschriftung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2539727" y="1600364"/>
            <a:ext cx="4480201" cy="67562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2539727" y="8369547"/>
            <a:ext cx="4480201" cy="175235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4"/>
          </p:nvPr>
        </p:nvSpPr>
        <p:spPr>
          <a:xfrm>
            <a:off x="368300" y="1600200"/>
            <a:ext cx="1809843" cy="18001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18" name="Bildplatzhalter 12"/>
          <p:cNvSpPr>
            <a:spLocks noGrp="1"/>
          </p:cNvSpPr>
          <p:nvPr>
            <p:ph type="pic" sz="quarter" idx="15"/>
          </p:nvPr>
        </p:nvSpPr>
        <p:spPr>
          <a:xfrm>
            <a:off x="368300" y="3737549"/>
            <a:ext cx="1809843" cy="18001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19" name="Bildplatzhalter 12"/>
          <p:cNvSpPr>
            <a:spLocks noGrp="1"/>
          </p:cNvSpPr>
          <p:nvPr>
            <p:ph type="pic" sz="quarter" idx="16"/>
          </p:nvPr>
        </p:nvSpPr>
        <p:spPr>
          <a:xfrm>
            <a:off x="368300" y="5874734"/>
            <a:ext cx="1809843" cy="180016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697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feld 21"/>
          <p:cNvSpPr txBox="1"/>
          <p:nvPr userDrawn="1"/>
        </p:nvSpPr>
        <p:spPr>
          <a:xfrm>
            <a:off x="378143" y="2948896"/>
            <a:ext cx="1800000" cy="54010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Aft>
                <a:spcPts val="800"/>
              </a:spcAft>
            </a:pPr>
            <a:endParaRPr lang="de-DE" sz="1200" baseline="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348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7" r:id="rId3"/>
    <p:sldLayoutId id="2147483656" r:id="rId4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4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+mn-cs"/>
        </a:defRPr>
      </a:lvl1pPr>
      <a:lvl2pPr marL="720000" indent="-180000" algn="l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+mn-cs"/>
        </a:defRPr>
      </a:lvl2pPr>
      <a:lvl3pPr marL="720000" indent="-180000" algn="l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+mn-cs"/>
        </a:defRPr>
      </a:lvl3pPr>
      <a:lvl4pPr marL="720000" indent="-180000" algn="l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+mn-cs"/>
        </a:defRPr>
      </a:lvl4pPr>
      <a:lvl5pPr marL="720000" indent="-180000" algn="l" defTabSz="457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377827" y="1600363"/>
            <a:ext cx="6642101" cy="439452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Appendix </a:t>
            </a:r>
            <a:r>
              <a:rPr lang="de-DE" dirty="0"/>
              <a:t>7</a:t>
            </a:r>
            <a:r>
              <a:rPr lang="de-DE" dirty="0" smtClean="0"/>
              <a:t> </a:t>
            </a:r>
            <a:r>
              <a:rPr lang="de-DE" dirty="0" smtClean="0"/>
              <a:t>– </a:t>
            </a:r>
            <a:r>
              <a:rPr lang="de-DE" dirty="0" smtClean="0"/>
              <a:t>SPAA Membership List</a:t>
            </a:r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215796" y="973669"/>
            <a:ext cx="3846665" cy="321734"/>
          </a:xfrm>
        </p:spPr>
        <p:txBody>
          <a:bodyPr/>
          <a:lstStyle/>
          <a:p>
            <a:r>
              <a:rPr lang="de-DE" dirty="0" smtClean="0"/>
              <a:t>BECOMING AN ACTIVE CITY</a:t>
            </a:r>
            <a:endParaRPr lang="de-DE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952872"/>
              </p:ext>
            </p:extLst>
          </p:nvPr>
        </p:nvGraphicFramePr>
        <p:xfrm>
          <a:off x="1075690" y="2898358"/>
          <a:ext cx="5411470" cy="6400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27505"/>
                <a:gridCol w="2211070"/>
                <a:gridCol w="157289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Sector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Organisation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Representative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Health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Liverpool PCT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Gideon Ben Tovim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Health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Liverpool PCT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Sandra Davies*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Health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Liverpool PCT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Sally Starkey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Health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Liverpool Health Promotion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Irene Mills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Physical Activity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Liverpool Active City 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John Marsden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Higher Education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Liverpool JM University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Gareth Stratton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Capital of Culture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Liverpool Culture Company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John Moore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Education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LCC Children’s Services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Stephen Tiffany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Education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School Sports Partnerships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Suzanne Ramsey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Education 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Sports Colleges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Jake Collin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Youth and Community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LCC Youth Service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Steve Lamb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Youth and Community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Merseyside Youth Association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Leon Carrol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Sport &amp; Recreation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LCC Culture, Media &amp; Sport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TBC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Sport &amp; Recreation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LCC Culture, Media &amp; Sport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Chris Briggs *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Sport &amp; Recreation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LCC Sport and Recreation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Robert Lyall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Sport &amp; Recreation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Liverpool SPAA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Gary White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Sport &amp; Recreation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Merseyside Sport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Julie Leasor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Transport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Travelwise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Maureen Quinn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Planning 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LCC Planning Department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John Alcock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Environment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LCC Environmental Health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Andy Hull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Environment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Mersey Forest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Jo Sayers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Community Safety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Liverpool Citysafe Partnership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Jenny Ewels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Regeneration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LCC Neighbourhood Services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Angela Forshaw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Private Sector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Liverpool Chamber of Commerce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Pat Smith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Voluntary Sector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Liverpool Community Games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John Dixon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Voluntary Sector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Greenbank Sports Academy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Ann Kinsella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Voluntary Sector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Liverpool Sports Forum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Mike McBrien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Voluntary Sector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Liverpool Sports Forum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Jean Arnold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Disability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North West Disability Forum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Jean Price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Fifty Plus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Age Concern 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Linda Carr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Social Inclusion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LCC Supported Living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Judith </a:t>
                      </a:r>
                      <a:r>
                        <a:rPr lang="en-US" sz="1200" dirty="0" err="1">
                          <a:effectLst/>
                        </a:rPr>
                        <a:t>Arslanian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90712" y="2244166"/>
            <a:ext cx="3781425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b="1" u="sng" dirty="0"/>
              <a:t>Liverpool Sport and Physical Activity </a:t>
            </a:r>
            <a:r>
              <a:rPr lang="en-US" sz="1400" b="1" u="sng" dirty="0" smtClean="0"/>
              <a:t>Alliance</a:t>
            </a:r>
            <a:r>
              <a:rPr lang="en-GB" sz="1400" u="sng" dirty="0"/>
              <a:t> </a:t>
            </a:r>
            <a:r>
              <a:rPr lang="en-US" sz="1400" b="1" u="sng" dirty="0" smtClean="0"/>
              <a:t>Membership</a:t>
            </a:r>
            <a:endParaRPr lang="en-GB" sz="1400" b="1" u="sng" dirty="0"/>
          </a:p>
        </p:txBody>
      </p:sp>
    </p:spTree>
    <p:extLst>
      <p:ext uri="{BB962C8B-B14F-4D97-AF65-F5344CB8AC3E}">
        <p14:creationId xmlns:p14="http://schemas.microsoft.com/office/powerpoint/2010/main" val="419947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233</Words>
  <Application>Microsoft Office PowerPoint</Application>
  <PresentationFormat>Custom</PresentationFormat>
  <Paragraphs>99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Office-Design</vt:lpstr>
      <vt:lpstr>BECOMING AN ACTIVE CITY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</dc:creator>
  <cp:lastModifiedBy>Jean Francois Laurent</cp:lastModifiedBy>
  <cp:revision>36</cp:revision>
  <dcterms:created xsi:type="dcterms:W3CDTF">2014-06-01T21:59:01Z</dcterms:created>
  <dcterms:modified xsi:type="dcterms:W3CDTF">2014-06-17T12:24:39Z</dcterms:modified>
</cp:coreProperties>
</file>